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59" r:id="rId4"/>
    <p:sldId id="260" r:id="rId5"/>
    <p:sldId id="263" r:id="rId6"/>
    <p:sldId id="264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EC974-E2C1-48E2-A884-838671FB2C2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9612D-1CC7-4782-B22F-29895973F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9612D-1CC7-4782-B22F-29895973FF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6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B7A866-7F74-4410-94B3-6E38AA5244C1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4F4178-1303-409D-82E1-B2EAC9330B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/>
          <a:lstStyle/>
          <a:p>
            <a:r>
              <a:rPr lang="ru-RU" dirty="0" smtClean="0">
                <a:cs typeface="AngsanaUPC" pitchFamily="18" charset="-34"/>
              </a:rPr>
              <a:t>6,,В</a:t>
            </a:r>
            <a:r>
              <a:rPr lang="en-US" dirty="0" smtClean="0">
                <a:cs typeface="AngsanaUPC" pitchFamily="18" charset="-34"/>
              </a:rPr>
              <a:t>’’</a:t>
            </a:r>
            <a:r>
              <a:rPr lang="ru-RU" dirty="0" smtClean="0">
                <a:cs typeface="AngsanaUPC" pitchFamily="18" charset="-34"/>
              </a:rPr>
              <a:t>представляет</a:t>
            </a:r>
            <a:endParaRPr lang="ru-RU" dirty="0"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Мы за ЗОЖ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2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на физкультуре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388296" cy="25078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2896"/>
            <a:ext cx="4172272" cy="2507824"/>
          </a:xfrm>
        </p:spPr>
      </p:pic>
    </p:spTree>
    <p:extLst>
      <p:ext uri="{BB962C8B-B14F-4D97-AF65-F5344CB8AC3E}">
        <p14:creationId xmlns:p14="http://schemas.microsoft.com/office/powerpoint/2010/main" val="11058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математики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2" y="1752107"/>
            <a:ext cx="7847031" cy="4422577"/>
          </a:xfrm>
        </p:spPr>
      </p:pic>
    </p:spTree>
    <p:extLst>
      <p:ext uri="{BB962C8B-B14F-4D97-AF65-F5344CB8AC3E}">
        <p14:creationId xmlns:p14="http://schemas.microsoft.com/office/powerpoint/2010/main" val="10668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туристы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64482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Озеленение класса – хорошо влияет на здоровье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198433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класс любит чистоту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2962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Конец , а кто не курит молодец!!!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71176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37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6,,В’’представляет</vt:lpstr>
      <vt:lpstr>Мы на физкультуре</vt:lpstr>
      <vt:lpstr>Наши математики</vt:lpstr>
      <vt:lpstr>Мы туристы</vt:lpstr>
      <vt:lpstr>Презентация PowerPoint</vt:lpstr>
      <vt:lpstr>Озеленение класса – хорошо влияет на здоровье детей</vt:lpstr>
      <vt:lpstr>Наш класс любит чистоту</vt:lpstr>
      <vt:lpstr>Конец , а кто не курит молодец!!!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6,,В’’представляет</dc:title>
  <dc:creator>Кабінет34</dc:creator>
  <cp:lastModifiedBy>Кабінет34</cp:lastModifiedBy>
  <cp:revision>10</cp:revision>
  <dcterms:created xsi:type="dcterms:W3CDTF">2016-11-22T09:51:40Z</dcterms:created>
  <dcterms:modified xsi:type="dcterms:W3CDTF">2016-11-22T13:30:08Z</dcterms:modified>
</cp:coreProperties>
</file>